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61" r:id="rId5"/>
    <p:sldId id="260" r:id="rId6"/>
    <p:sldId id="256" r:id="rId7"/>
    <p:sldId id="262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91920D-CA5F-4B07-B2CD-B68D11D8E2C6}" v="1" dt="2026-02-01T15:57:25.1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56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urtis, Sean" userId="a22e1d11-31e3-4b01-a017-d3d14719b624" providerId="ADAL" clId="{71F5D173-6984-4BFB-90D1-48AFD474ED11}"/>
    <pc:docChg chg="undo custSel delSld modSld">
      <pc:chgData name="Curtis, Sean" userId="a22e1d11-31e3-4b01-a017-d3d14719b624" providerId="ADAL" clId="{71F5D173-6984-4BFB-90D1-48AFD474ED11}" dt="2026-02-01T15:59:57.117" v="163" actId="47"/>
      <pc:docMkLst>
        <pc:docMk/>
      </pc:docMkLst>
      <pc:sldChg chg="modSp mod">
        <pc:chgData name="Curtis, Sean" userId="a22e1d11-31e3-4b01-a017-d3d14719b624" providerId="ADAL" clId="{71F5D173-6984-4BFB-90D1-48AFD474ED11}" dt="2026-02-01T15:58:21.355" v="141" actId="1076"/>
        <pc:sldMkLst>
          <pc:docMk/>
          <pc:sldMk cId="650206248" sldId="256"/>
        </pc:sldMkLst>
        <pc:spChg chg="mod">
          <ac:chgData name="Curtis, Sean" userId="a22e1d11-31e3-4b01-a017-d3d14719b624" providerId="ADAL" clId="{71F5D173-6984-4BFB-90D1-48AFD474ED11}" dt="2026-02-01T15:54:42.545" v="68" actId="20577"/>
          <ac:spMkLst>
            <pc:docMk/>
            <pc:sldMk cId="650206248" sldId="256"/>
            <ac:spMk id="6" creationId="{A14B2DB8-FD87-7AE2-346C-88AA714C4C9B}"/>
          </ac:spMkLst>
        </pc:spChg>
        <pc:spChg chg="mod">
          <ac:chgData name="Curtis, Sean" userId="a22e1d11-31e3-4b01-a017-d3d14719b624" providerId="ADAL" clId="{71F5D173-6984-4BFB-90D1-48AFD474ED11}" dt="2026-02-01T15:58:21.355" v="141" actId="1076"/>
          <ac:spMkLst>
            <pc:docMk/>
            <pc:sldMk cId="650206248" sldId="256"/>
            <ac:spMk id="8" creationId="{24CAB96C-8DD3-3E10-F1E9-DC973E758ED2}"/>
          </ac:spMkLst>
        </pc:spChg>
      </pc:sldChg>
      <pc:sldChg chg="addSp delSp modSp mod setBg">
        <pc:chgData name="Curtis, Sean" userId="a22e1d11-31e3-4b01-a017-d3d14719b624" providerId="ADAL" clId="{71F5D173-6984-4BFB-90D1-48AFD474ED11}" dt="2026-02-01T15:57:07.845" v="99" actId="1076"/>
        <pc:sldMkLst>
          <pc:docMk/>
          <pc:sldMk cId="3679240746" sldId="260"/>
        </pc:sldMkLst>
        <pc:spChg chg="add del">
          <ac:chgData name="Curtis, Sean" userId="a22e1d11-31e3-4b01-a017-d3d14719b624" providerId="ADAL" clId="{71F5D173-6984-4BFB-90D1-48AFD474ED11}" dt="2026-02-01T15:56:59.558" v="97" actId="26606"/>
          <ac:spMkLst>
            <pc:docMk/>
            <pc:sldMk cId="3679240746" sldId="260"/>
            <ac:spMk id="10" creationId="{42A4FC2C-047E-45A5-965D-8E1E3BF09BC6}"/>
          </ac:spMkLst>
        </pc:spChg>
        <pc:picChg chg="add del mod">
          <ac:chgData name="Curtis, Sean" userId="a22e1d11-31e3-4b01-a017-d3d14719b624" providerId="ADAL" clId="{71F5D173-6984-4BFB-90D1-48AFD474ED11}" dt="2026-02-01T15:56:40.146" v="86" actId="478"/>
          <ac:picMkLst>
            <pc:docMk/>
            <pc:sldMk cId="3679240746" sldId="260"/>
            <ac:picMk id="3" creationId="{D34EDAF5-2C3B-BF5C-E255-C1DA624707D5}"/>
          </ac:picMkLst>
        </pc:picChg>
        <pc:picChg chg="add mod">
          <ac:chgData name="Curtis, Sean" userId="a22e1d11-31e3-4b01-a017-d3d14719b624" providerId="ADAL" clId="{71F5D173-6984-4BFB-90D1-48AFD474ED11}" dt="2026-02-01T15:57:07.845" v="99" actId="1076"/>
          <ac:picMkLst>
            <pc:docMk/>
            <pc:sldMk cId="3679240746" sldId="260"/>
            <ac:picMk id="5" creationId="{40CC3D63-3715-875E-D3C6-040126B1A71D}"/>
          </ac:picMkLst>
        </pc:picChg>
        <pc:picChg chg="del">
          <ac:chgData name="Curtis, Sean" userId="a22e1d11-31e3-4b01-a017-d3d14719b624" providerId="ADAL" clId="{71F5D173-6984-4BFB-90D1-48AFD474ED11}" dt="2026-02-01T15:55:03.742" v="70" actId="478"/>
          <ac:picMkLst>
            <pc:docMk/>
            <pc:sldMk cId="3679240746" sldId="260"/>
            <ac:picMk id="9" creationId="{4D24A0EC-F692-8D8C-6CD4-247A8092223E}"/>
          </ac:picMkLst>
        </pc:picChg>
      </pc:sldChg>
      <pc:sldChg chg="addSp delSp modSp mod">
        <pc:chgData name="Curtis, Sean" userId="a22e1d11-31e3-4b01-a017-d3d14719b624" providerId="ADAL" clId="{71F5D173-6984-4BFB-90D1-48AFD474ED11}" dt="2026-02-01T15:59:45.850" v="162" actId="1076"/>
        <pc:sldMkLst>
          <pc:docMk/>
          <pc:sldMk cId="27100706" sldId="261"/>
        </pc:sldMkLst>
        <pc:picChg chg="mod">
          <ac:chgData name="Curtis, Sean" userId="a22e1d11-31e3-4b01-a017-d3d14719b624" providerId="ADAL" clId="{71F5D173-6984-4BFB-90D1-48AFD474ED11}" dt="2026-02-01T15:59:32.965" v="161" actId="26606"/>
          <ac:picMkLst>
            <pc:docMk/>
            <pc:sldMk cId="27100706" sldId="261"/>
            <ac:picMk id="3" creationId="{54A35CAC-87B3-78C2-5B1A-848F4549AF14}"/>
          </ac:picMkLst>
        </pc:picChg>
        <pc:picChg chg="add del mod">
          <ac:chgData name="Curtis, Sean" userId="a22e1d11-31e3-4b01-a017-d3d14719b624" providerId="ADAL" clId="{71F5D173-6984-4BFB-90D1-48AFD474ED11}" dt="2026-02-01T15:58:37.078" v="142" actId="478"/>
          <ac:picMkLst>
            <pc:docMk/>
            <pc:sldMk cId="27100706" sldId="261"/>
            <ac:picMk id="4" creationId="{2E0D19F4-9650-3D56-155D-62D759291E68}"/>
          </ac:picMkLst>
        </pc:picChg>
        <pc:picChg chg="del">
          <ac:chgData name="Curtis, Sean" userId="a22e1d11-31e3-4b01-a017-d3d14719b624" providerId="ADAL" clId="{71F5D173-6984-4BFB-90D1-48AFD474ED11}" dt="2026-02-01T15:55:41.538" v="79" actId="478"/>
          <ac:picMkLst>
            <pc:docMk/>
            <pc:sldMk cId="27100706" sldId="261"/>
            <ac:picMk id="6" creationId="{DB20A378-C06E-5A25-44D4-7F5AB924AC91}"/>
          </ac:picMkLst>
        </pc:picChg>
        <pc:picChg chg="add del mod">
          <ac:chgData name="Curtis, Sean" userId="a22e1d11-31e3-4b01-a017-d3d14719b624" providerId="ADAL" clId="{71F5D173-6984-4BFB-90D1-48AFD474ED11}" dt="2026-02-01T15:58:53.844" v="151" actId="478"/>
          <ac:picMkLst>
            <pc:docMk/>
            <pc:sldMk cId="27100706" sldId="261"/>
            <ac:picMk id="7" creationId="{291F102C-7435-1BBA-88B1-50531B73685E}"/>
          </ac:picMkLst>
        </pc:picChg>
        <pc:picChg chg="add mod">
          <ac:chgData name="Curtis, Sean" userId="a22e1d11-31e3-4b01-a017-d3d14719b624" providerId="ADAL" clId="{71F5D173-6984-4BFB-90D1-48AFD474ED11}" dt="2026-02-01T15:59:32.965" v="161" actId="26606"/>
          <ac:picMkLst>
            <pc:docMk/>
            <pc:sldMk cId="27100706" sldId="261"/>
            <ac:picMk id="9" creationId="{4A08141C-0169-314E-0A9B-A7AB5F4AB7F3}"/>
          </ac:picMkLst>
        </pc:picChg>
        <pc:picChg chg="add mod ord">
          <ac:chgData name="Curtis, Sean" userId="a22e1d11-31e3-4b01-a017-d3d14719b624" providerId="ADAL" clId="{71F5D173-6984-4BFB-90D1-48AFD474ED11}" dt="2026-02-01T15:59:45.850" v="162" actId="1076"/>
          <ac:picMkLst>
            <pc:docMk/>
            <pc:sldMk cId="27100706" sldId="261"/>
            <ac:picMk id="11" creationId="{25426A5B-57AD-B3C8-1533-43C8C4AF52F6}"/>
          </ac:picMkLst>
        </pc:picChg>
        <pc:cxnChg chg="add del">
          <ac:chgData name="Curtis, Sean" userId="a22e1d11-31e3-4b01-a017-d3d14719b624" providerId="ADAL" clId="{71F5D173-6984-4BFB-90D1-48AFD474ED11}" dt="2026-02-01T15:59:32.965" v="161" actId="26606"/>
          <ac:cxnSpMkLst>
            <pc:docMk/>
            <pc:sldMk cId="27100706" sldId="261"/>
            <ac:cxnSpMk id="16" creationId="{DCD67800-37AC-4E14-89B0-F79DCB3FB86D}"/>
          </ac:cxnSpMkLst>
        </pc:cxnChg>
        <pc:cxnChg chg="add del">
          <ac:chgData name="Curtis, Sean" userId="a22e1d11-31e3-4b01-a017-d3d14719b624" providerId="ADAL" clId="{71F5D173-6984-4BFB-90D1-48AFD474ED11}" dt="2026-02-01T15:59:32.965" v="161" actId="26606"/>
          <ac:cxnSpMkLst>
            <pc:docMk/>
            <pc:sldMk cId="27100706" sldId="261"/>
            <ac:cxnSpMk id="18" creationId="{20F1788F-A5AE-4188-8274-F7F2E3833ECD}"/>
          </ac:cxnSpMkLst>
        </pc:cxnChg>
      </pc:sldChg>
      <pc:sldChg chg="addSp modSp mod">
        <pc:chgData name="Curtis, Sean" userId="a22e1d11-31e3-4b01-a017-d3d14719b624" providerId="ADAL" clId="{71F5D173-6984-4BFB-90D1-48AFD474ED11}" dt="2026-02-01T15:57:46.644" v="134" actId="20577"/>
        <pc:sldMkLst>
          <pc:docMk/>
          <pc:sldMk cId="2095481161" sldId="262"/>
        </pc:sldMkLst>
        <pc:spChg chg="add mod">
          <ac:chgData name="Curtis, Sean" userId="a22e1d11-31e3-4b01-a017-d3d14719b624" providerId="ADAL" clId="{71F5D173-6984-4BFB-90D1-48AFD474ED11}" dt="2026-02-01T15:57:46.644" v="134" actId="20577"/>
          <ac:spMkLst>
            <pc:docMk/>
            <pc:sldMk cId="2095481161" sldId="262"/>
            <ac:spMk id="2" creationId="{8917EF60-55A1-A921-1B40-4A6CA3C00D33}"/>
          </ac:spMkLst>
        </pc:spChg>
      </pc:sldChg>
      <pc:sldChg chg="delSp del mod">
        <pc:chgData name="Curtis, Sean" userId="a22e1d11-31e3-4b01-a017-d3d14719b624" providerId="ADAL" clId="{71F5D173-6984-4BFB-90D1-48AFD474ED11}" dt="2026-02-01T15:59:57.117" v="163" actId="47"/>
        <pc:sldMkLst>
          <pc:docMk/>
          <pc:sldMk cId="267561211" sldId="263"/>
        </pc:sldMkLst>
        <pc:spChg chg="del">
          <ac:chgData name="Curtis, Sean" userId="a22e1d11-31e3-4b01-a017-d3d14719b624" providerId="ADAL" clId="{71F5D173-6984-4BFB-90D1-48AFD474ED11}" dt="2026-02-01T15:54:54.398" v="69" actId="478"/>
          <ac:spMkLst>
            <pc:docMk/>
            <pc:sldMk cId="267561211" sldId="263"/>
            <ac:spMk id="2" creationId="{6EF9D0F6-D87A-1D48-6ACE-8CBBBB4D2D2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478EF-9987-4CBD-9B37-2C7B317F04B2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870C4-DD8D-4B89-BD6A-22E8B1400D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813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2870C4-DD8D-4B89-BD6A-22E8B1400D0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117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15706-747B-0C96-75EA-22724FED62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22C126-35BA-4348-4033-C3DA45425E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9D3D9-37BB-6D21-691A-E3654B147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E4EA1C-7942-E152-131E-09529406C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0B929-8649-9D66-EB09-C0A3F1A1C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02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EA394-7FD5-7A6D-1024-5498E4C30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3D46C2-272E-3BD0-4EED-DA3219E7A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D266FD-904B-F37A-BD03-F8F437CCB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411F96-4365-0897-6F8C-FE633A2C6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73360-E9EB-ECEA-D4DD-B2DFF069D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664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9FA53-B4F4-D66C-E5F9-186F5A730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5E1465-2D36-A679-A7B0-A6F22F145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FEF268-42EA-1E9B-BCCB-40DD9A854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DFF886-1822-3FA5-A8CC-AE6AFBF99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FA3862-75D8-8897-7CCD-4FE21DB99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863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E90AD-1843-4A58-3FA9-DFA717757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4929AE-0E78-F58F-459A-29518C4C2B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424FAB-2E9C-3F52-1A08-18B6BF334E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817046-5028-528D-162A-B27BFA161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2308E3-FCB6-2442-E407-99BF80C3A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17EA2B-58F4-CD0A-23F2-34647EB38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711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696E5-B55B-F753-FB98-35691B296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F797CA-8898-E0D8-4C27-3E0028249D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57E7C4-95F3-8B68-9A63-51BD6F5512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F93A10-C900-F5C4-CEA4-9D24FEA7E5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4D4492-31EC-DD6F-D4FA-84C056D62C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AEA4DE-8449-46C6-2837-551B2A200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CA9E09-42D7-9EDC-5D09-A92C34599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B036D8-7B52-400D-DA08-1DBD6F409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60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FB4A4-3B9A-E7DB-BD5B-20E9B3053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DDC83D-B0E3-3890-1B0C-2305D29D7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83D658-E46B-6978-5264-B5AD8DEFE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E7A4C1-5975-4471-639C-7BA1386AE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0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2796DA-A2D1-5C7C-284E-18DB810B2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3CE9A8-179B-3720-753C-FBF65B550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4F216-5193-2116-DBF3-4E387BBAF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681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C8ECE-B69B-E6F3-6F76-2FBE678EE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9E648-42FB-7621-6710-80257EA98C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2CB636-DC2D-6F8E-F58E-D69485C163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9C195E-DD25-DC02-CE4B-E8A3062E6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92F1C6-3B81-4A2D-7FEB-53FDE654F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9CDCE-89AC-4E57-A47A-F6CBF7ECC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975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CC799-9013-D07A-9AD5-2148D76CB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2E6A50-3DE5-CA39-8D00-469F8B90D3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1FA9F6-D539-C085-1FC2-B677D50DD5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AEE489-9EC6-31EC-7142-51054E2F2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2EBA62-B957-36DE-68B3-57A1D38EF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86013-4782-5381-2366-91D3DF1B0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37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96015-9BCE-28CD-A2D3-D6A892AD3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85E6B1-DE4D-4C50-4681-2ACBC6969E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7AC9E4-4629-E1D0-450E-771816DB9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FBC824-D037-6979-C943-7D80FEA78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5B0EB0-FDBB-5048-9C1C-13CA2BD44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603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19BE88-E226-9D52-4322-F336C1202A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F2DC53-8F4C-F351-E68C-F39F4C5BC4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67A5E-452C-697A-587A-0333EDC23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BF54AC-0885-27C5-D0C9-8979E7C74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84E481-27C1-A8AD-5890-14851579C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482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BF4901-ED8F-480B-BFE9-C141B6901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CA2E47-6D6A-95A1-FA2E-AC152301A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99268C-38AA-264F-C16D-EE2A5B5BF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94A884-B483-4AEF-B819-85634E5B2014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C2844D-F6E4-4E35-2FA9-7CE45052D4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BC98B8-8E26-CF29-8812-75592A8EAA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08C3AA-E334-4CC3-9407-BAA27EC60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046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57349C-60AF-A84B-F906-9E7C08E9D5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A35CAC-87B3-78C2-5B1A-848F4549A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3951" y="3429000"/>
            <a:ext cx="5291667" cy="3108853"/>
          </a:xfrm>
          <a:prstGeom prst="rect">
            <a:avLst/>
          </a:prstGeom>
        </p:spPr>
      </p:pic>
      <p:pic>
        <p:nvPicPr>
          <p:cNvPr id="9" name="Picture 8" descr="A screenshot of a test&#10;&#10;AI-generated content may be incorrect.">
            <a:extLst>
              <a:ext uri="{FF2B5EF4-FFF2-40B4-BE49-F238E27FC236}">
                <a16:creationId xmlns:a16="http://schemas.microsoft.com/office/drawing/2014/main" id="{4A08141C-0169-314E-0A9B-A7AB5F4AB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44" y="620485"/>
            <a:ext cx="6008321" cy="4758104"/>
          </a:xfrm>
          <a:prstGeom prst="rect">
            <a:avLst/>
          </a:prstGeom>
        </p:spPr>
      </p:pic>
      <p:pic>
        <p:nvPicPr>
          <p:cNvPr id="11" name="Picture 10" descr="A group of people in circles with text&#10;&#10;AI-generated content may be incorrect.">
            <a:extLst>
              <a:ext uri="{FF2B5EF4-FFF2-40B4-BE49-F238E27FC236}">
                <a16:creationId xmlns:a16="http://schemas.microsoft.com/office/drawing/2014/main" id="{25426A5B-57AD-B3C8-1533-43C8C4AF5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6337" y="103280"/>
            <a:ext cx="3556347" cy="321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2A617-6AE6-91CB-1ED3-63CFE255B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0CC3D63-3715-875E-D3C6-040126B1A7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1582" y="0"/>
            <a:ext cx="8625195" cy="679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240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95F35F2-5190-3934-A8D1-BA0F3AD4AFF7}"/>
              </a:ext>
            </a:extLst>
          </p:cNvPr>
          <p:cNvSpPr txBox="1"/>
          <p:nvPr/>
        </p:nvSpPr>
        <p:spPr>
          <a:xfrm>
            <a:off x="444137" y="365760"/>
            <a:ext cx="12394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/>
              <a:t>Codes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4B2DB8-FD87-7AE2-346C-88AA714C4C9B}"/>
              </a:ext>
            </a:extLst>
          </p:cNvPr>
          <p:cNvSpPr txBox="1"/>
          <p:nvPr/>
        </p:nvSpPr>
        <p:spPr>
          <a:xfrm>
            <a:off x="557347" y="1301281"/>
            <a:ext cx="7567750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accent4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</a:t>
            </a:r>
            <a:r>
              <a:rPr lang="en-GB" sz="3200" b="1" dirty="0">
                <a:solidFill>
                  <a:srgbClr val="4C94D8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</a:t>
            </a:r>
            <a:r>
              <a:rPr lang="en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support given / group work</a:t>
            </a:r>
          </a:p>
          <a:p>
            <a:endParaRPr lang="en-GB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solidFill>
                  <a:schemeClr val="accent4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 I   </a:t>
            </a:r>
            <a:r>
              <a:rPr lang="en-GB" sz="3200" dirty="0">
                <a:latin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ptos" panose="020B0004020202020204" pitchFamily="34" charset="0"/>
                <a:cs typeface="Arial" panose="020B0604020202020204" pitchFamily="34" charset="0"/>
              </a:rPr>
              <a:t>Independent </a:t>
            </a:r>
          </a:p>
          <a:p>
            <a:endParaRPr lang="en-GB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ptos" panose="020B0004020202020204" pitchFamily="34" charset="0"/>
                <a:cs typeface="Arial" panose="020B0604020202020204" pitchFamily="34" charset="0"/>
              </a:rPr>
              <a:t>           Misconception or mistake linked to punctuation, grammar or tense</a:t>
            </a:r>
          </a:p>
          <a:p>
            <a:endParaRPr lang="en-GB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accent4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0623ADA-3A36-8BC4-F450-95B2D4B60A8F}"/>
              </a:ext>
            </a:extLst>
          </p:cNvPr>
          <p:cNvSpPr/>
          <p:nvPr/>
        </p:nvSpPr>
        <p:spPr>
          <a:xfrm>
            <a:off x="557347" y="1375953"/>
            <a:ext cx="444137" cy="444137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4CAB96C-8DD3-3E10-F1E9-DC973E758ED2}"/>
              </a:ext>
            </a:extLst>
          </p:cNvPr>
          <p:cNvSpPr/>
          <p:nvPr/>
        </p:nvSpPr>
        <p:spPr>
          <a:xfrm>
            <a:off x="557345" y="2130141"/>
            <a:ext cx="444137" cy="444137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A6C9ED3-56E4-A40E-8C34-F197F6B41566}"/>
              </a:ext>
            </a:extLst>
          </p:cNvPr>
          <p:cNvSpPr/>
          <p:nvPr/>
        </p:nvSpPr>
        <p:spPr>
          <a:xfrm>
            <a:off x="557346" y="3095896"/>
            <a:ext cx="444137" cy="444137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194DECB-23BA-EE10-E11E-2405FA98E450}"/>
              </a:ext>
            </a:extLst>
          </p:cNvPr>
          <p:cNvSpPr/>
          <p:nvPr/>
        </p:nvSpPr>
        <p:spPr>
          <a:xfrm>
            <a:off x="557345" y="4003089"/>
            <a:ext cx="444137" cy="444137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ADCDC1F-76CC-4BCA-6163-8D1C0728E20A}"/>
              </a:ext>
            </a:extLst>
          </p:cNvPr>
          <p:cNvSpPr txBox="1"/>
          <p:nvPr/>
        </p:nvSpPr>
        <p:spPr>
          <a:xfrm>
            <a:off x="557345" y="3523896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chemeClr val="accent4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accent4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chemeClr val="accent4"/>
                </a:solidFill>
              </a:rPr>
              <a:t>Sp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A672A1-F36D-DA2B-8BEE-2F3DC899399B}"/>
              </a:ext>
            </a:extLst>
          </p:cNvPr>
          <p:cNvSpPr txBox="1"/>
          <p:nvPr/>
        </p:nvSpPr>
        <p:spPr>
          <a:xfrm>
            <a:off x="1079863" y="4077894"/>
            <a:ext cx="2895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Incorrect spelling identified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1D9C00-074A-3C1D-0A7C-133628D6CA6F}"/>
              </a:ext>
            </a:extLst>
          </p:cNvPr>
          <p:cNvSpPr txBox="1"/>
          <p:nvPr/>
        </p:nvSpPr>
        <p:spPr>
          <a:xfrm>
            <a:off x="557345" y="4225157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chemeClr val="accent4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accent4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chemeClr val="accent4"/>
                </a:solidFill>
              </a:rPr>
              <a:t>C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5CE35EC-9F77-8841-F4D2-8585900883F2}"/>
              </a:ext>
            </a:extLst>
          </p:cNvPr>
          <p:cNvSpPr/>
          <p:nvPr/>
        </p:nvSpPr>
        <p:spPr>
          <a:xfrm>
            <a:off x="557345" y="4813856"/>
            <a:ext cx="444137" cy="444137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738BD3D-C374-8EB1-03DC-712D132134E1}"/>
              </a:ext>
            </a:extLst>
          </p:cNvPr>
          <p:cNvSpPr txBox="1"/>
          <p:nvPr/>
        </p:nvSpPr>
        <p:spPr>
          <a:xfrm>
            <a:off x="1079863" y="4851258"/>
            <a:ext cx="2576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Concrete resource used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FF4A9-583C-3E1E-48F6-CD41459D0AB4}"/>
              </a:ext>
            </a:extLst>
          </p:cNvPr>
          <p:cNvSpPr/>
          <p:nvPr/>
        </p:nvSpPr>
        <p:spPr>
          <a:xfrm>
            <a:off x="692327" y="5834495"/>
            <a:ext cx="174171" cy="169141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A768683-524B-FA8A-FDF0-479DF96C4808}"/>
              </a:ext>
            </a:extLst>
          </p:cNvPr>
          <p:cNvSpPr txBox="1"/>
          <p:nvPr/>
        </p:nvSpPr>
        <p:spPr>
          <a:xfrm>
            <a:off x="1079863" y="5734399"/>
            <a:ext cx="18406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Verbal feedback </a:t>
            </a:r>
          </a:p>
        </p:txBody>
      </p:sp>
    </p:spTree>
    <p:extLst>
      <p:ext uri="{BB962C8B-B14F-4D97-AF65-F5344CB8AC3E}">
        <p14:creationId xmlns:p14="http://schemas.microsoft.com/office/powerpoint/2010/main" val="650206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962FF02-058F-F61D-4655-AA1540E39E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718" y="1434626"/>
            <a:ext cx="1573144" cy="15001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311116-8B0E-2019-B7B5-44D936C9FA84}"/>
              </a:ext>
            </a:extLst>
          </p:cNvPr>
          <p:cNvSpPr txBox="1"/>
          <p:nvPr/>
        </p:nvSpPr>
        <p:spPr>
          <a:xfrm>
            <a:off x="2292245" y="1434626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chemeClr val="accent4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dirty="0"/>
              <a:t>Group work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CCCD35-A91C-BA45-D2FA-14757984748A}"/>
              </a:ext>
            </a:extLst>
          </p:cNvPr>
          <p:cNvSpPr txBox="1"/>
          <p:nvPr/>
        </p:nvSpPr>
        <p:spPr>
          <a:xfrm>
            <a:off x="444137" y="365760"/>
            <a:ext cx="1151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/>
              <a:t>Icons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559483B-0D19-968C-323A-3400FA0B8F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137" y="2934789"/>
            <a:ext cx="1820306" cy="180144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C026C43-FE2A-D703-4DCC-E2AEE16D1605}"/>
              </a:ext>
            </a:extLst>
          </p:cNvPr>
          <p:cNvSpPr txBox="1"/>
          <p:nvPr/>
        </p:nvSpPr>
        <p:spPr>
          <a:xfrm>
            <a:off x="2264443" y="3285197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chemeClr val="accent4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ptos" panose="020B0004020202020204" pitchFamily="34" charset="0"/>
                <a:cs typeface="Arial" panose="020B0604020202020204" pitchFamily="34" charset="0"/>
              </a:rPr>
              <a:t>Discussion </a:t>
            </a:r>
          </a:p>
        </p:txBody>
      </p:sp>
      <p:pic>
        <p:nvPicPr>
          <p:cNvPr id="1028" name="Picture 4" descr="Canva Pricing 2025">
            <a:extLst>
              <a:ext uri="{FF2B5EF4-FFF2-40B4-BE49-F238E27FC236}">
                <a16:creationId xmlns:a16="http://schemas.microsoft.com/office/drawing/2014/main" id="{C14BB960-683D-E1AD-12D1-39A4D77C9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3" y="4824104"/>
            <a:ext cx="2690076" cy="141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917EF60-55A1-A921-1B40-4A6CA3C00D33}"/>
              </a:ext>
            </a:extLst>
          </p:cNvPr>
          <p:cNvSpPr txBox="1"/>
          <p:nvPr/>
        </p:nvSpPr>
        <p:spPr>
          <a:xfrm>
            <a:off x="2292245" y="4979015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chemeClr val="accent4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ptos" panose="020B0004020202020204" pitchFamily="34" charset="0"/>
                <a:cs typeface="Arial" panose="020B0604020202020204" pitchFamily="34" charset="0"/>
              </a:rPr>
              <a:t>Evidence of learning on CANVA </a:t>
            </a:r>
          </a:p>
        </p:txBody>
      </p:sp>
    </p:spTree>
    <p:extLst>
      <p:ext uri="{BB962C8B-B14F-4D97-AF65-F5344CB8AC3E}">
        <p14:creationId xmlns:p14="http://schemas.microsoft.com/office/powerpoint/2010/main" val="2095481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1a27979-94ec-436a-8cf9-e1b56c9a080f" xsi:nil="true"/>
    <lcf76f155ced4ddcb4097134ff3c332f xmlns="cec572dc-d1cd-4c87-b14d-15de5fe1996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6BD954DBDD07140A326E291BD6150CE" ma:contentTypeVersion="16" ma:contentTypeDescription="Create a new document." ma:contentTypeScope="" ma:versionID="9321101f99b47e1f91516ca350fb61bd">
  <xsd:schema xmlns:xsd="http://www.w3.org/2001/XMLSchema" xmlns:xs="http://www.w3.org/2001/XMLSchema" xmlns:p="http://schemas.microsoft.com/office/2006/metadata/properties" xmlns:ns2="cec572dc-d1cd-4c87-b14d-15de5fe19962" xmlns:ns3="a1a27979-94ec-436a-8cf9-e1b56c9a080f" targetNamespace="http://schemas.microsoft.com/office/2006/metadata/properties" ma:root="true" ma:fieldsID="cfaa59d9d603f503ff60fffad1ba78eb" ns2:_="" ns3:_="">
    <xsd:import namespace="cec572dc-d1cd-4c87-b14d-15de5fe19962"/>
    <xsd:import namespace="a1a27979-94ec-436a-8cf9-e1b56c9a08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c572dc-d1cd-4c87-b14d-15de5fe199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5893c65a-1c02-484b-bb2f-07e281a1457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a27979-94ec-436a-8cf9-e1b56c9a080f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07bb442f-46e7-4338-a841-7fc19259b225}" ma:internalName="TaxCatchAll" ma:showField="CatchAllData" ma:web="a1a27979-94ec-436a-8cf9-e1b56c9a08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074277-F910-4C80-972A-48693F96D979}">
  <ds:schemaRefs>
    <ds:schemaRef ds:uri="http://schemas.microsoft.com/office/2006/metadata/properties"/>
    <ds:schemaRef ds:uri="http://schemas.microsoft.com/office/infopath/2007/PartnerControls"/>
    <ds:schemaRef ds:uri="a1a27979-94ec-436a-8cf9-e1b56c9a080f"/>
    <ds:schemaRef ds:uri="cec572dc-d1cd-4c87-b14d-15de5fe19962"/>
  </ds:schemaRefs>
</ds:datastoreItem>
</file>

<file path=customXml/itemProps2.xml><?xml version="1.0" encoding="utf-8"?>
<ds:datastoreItem xmlns:ds="http://schemas.openxmlformats.org/officeDocument/2006/customXml" ds:itemID="{65728C8B-226D-4F89-A702-BCD819324C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CD1BC3E-74DB-499A-AE06-631B5B37CE8D}"/>
</file>

<file path=docProps/app.xml><?xml version="1.0" encoding="utf-8"?>
<Properties xmlns="http://schemas.openxmlformats.org/officeDocument/2006/extended-properties" xmlns:vt="http://schemas.openxmlformats.org/officeDocument/2006/docPropsVTypes">
  <TotalTime>6750</TotalTime>
  <Words>41</Words>
  <Application>Microsoft Office PowerPoint</Application>
  <PresentationFormat>Widescreen</PresentationFormat>
  <Paragraphs>29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Curtis, Sean</dc:creator>
  <cp:lastModifiedBy>Curtis, Sean</cp:lastModifiedBy>
  <cp:revision>1</cp:revision>
  <cp:lastPrinted>2025-10-10T10:58:24Z</cp:lastPrinted>
  <dcterms:created xsi:type="dcterms:W3CDTF">2025-10-09T07:24:23Z</dcterms:created>
  <dcterms:modified xsi:type="dcterms:W3CDTF">2026-02-01T16:00:05Z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0x01010026BD954DBDD07140A326E291BD6150CE</vt:lpwstr>
  </property>
  <property fmtid="{D5CDD505-2E9C-101B-9397-08002B2CF9AE}" pid="3" name="MediaServiceImageTags">
    <vt:lpwstr/>
  </property>
</Properties>
</file>